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Oswald" panose="00000500000000000000" pitchFamily="2" charset="-52"/>
      <p:regular r:id="rId11"/>
      <p:bold r:id="rId12"/>
    </p:embeddedFont>
    <p:embeddedFont>
      <p:font typeface="Source Code Pro" panose="020B0509030403020204" pitchFamily="49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44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8b30e4ef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8b30e4ef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80d1f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80d1f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gunh.r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hyperlink" Target="http://www.digiron4ik.pythonanywhere.com/" TargetMode="External"/><Relationship Id="rId4" Type="http://schemas.openxmlformats.org/officeDocument/2006/relationships/hyperlink" Target="http://www.github.com/DigiRon4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Разработка веб-приложения для безопасного хранения паролей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411175" y="1726550"/>
            <a:ext cx="8282400" cy="10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Анхаев Абдулла</a:t>
            </a: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Студент ДГУНХ ФИТиИ ИБ-4к1г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411175" y="94050"/>
            <a:ext cx="82824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Руководитель: Гасанова Зарема Ахмедовна</a:t>
            </a:r>
            <a:endParaRPr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31133">
            <a:off x="1826945" y="259360"/>
            <a:ext cx="719860" cy="71988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Введение</a:t>
            </a:r>
            <a:endParaRPr b="1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 современном мире, где количество онлайн-сервисов постоянно растет, пользователи сталкиваются с проблемой безопасного хранения большого количества паролей. Традиционные методы хранения паролей, такие как записные книжки или текстовые файлы, не отвечают современным требованиям безопасности и удобства.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dirty="0"/>
              <a:t>Это актуализирует необходимость создания надежного и удобного способа управления паролями.</a:t>
            </a:r>
            <a:endParaRPr dirty="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88189">
            <a:off x="6698868" y="121331"/>
            <a:ext cx="1276438" cy="127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01043">
            <a:off x="7384649" y="334510"/>
            <a:ext cx="1111042" cy="11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23408">
            <a:off x="6613999" y="-238428"/>
            <a:ext cx="2091226" cy="209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65627">
            <a:off x="6743625" y="3663950"/>
            <a:ext cx="1831975" cy="18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l="19392" t="15745" r="14421" b="18399"/>
          <a:stretch/>
        </p:blipFill>
        <p:spPr>
          <a:xfrm rot="-1658952">
            <a:off x="1223020" y="357211"/>
            <a:ext cx="768465" cy="78839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PassFort</a:t>
            </a:r>
            <a:endParaRPr b="1" dirty="0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618202"/>
            <a:ext cx="28080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dirty="0"/>
              <a:t>Представляю </a:t>
            </a:r>
            <a:r>
              <a:rPr lang="ru" b="1" i="1" dirty="0"/>
              <a:t>PassFort</a:t>
            </a:r>
            <a:r>
              <a:rPr lang="en-US" b="1" i="1" dirty="0"/>
              <a:t> </a:t>
            </a:r>
            <a:r>
              <a:rPr lang="ru" dirty="0"/>
              <a:t>, идеальное решение для безопасного хранения паролей. Моё веб-приложение предназначено для того, чтобы упростить вашу цифровую жизнь и сделать ее более безопасной.</a:t>
            </a:r>
            <a:endParaRPr dirty="0"/>
          </a:p>
        </p:txBody>
      </p:sp>
      <p:pic>
        <p:nvPicPr>
          <p:cNvPr id="88" name="Google Shape;88;p16" descr="Открытый ноутбук Chromebook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l="129" t="4337" r="129" b="4529"/>
          <a:stretch/>
        </p:blipFill>
        <p:spPr>
          <a:xfrm>
            <a:off x="4131700" y="986275"/>
            <a:ext cx="4142051" cy="23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 descr="Черный смартфон в вертикальной ориентации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7">
            <a:alphaModFix/>
          </a:blip>
          <a:srcRect l="34178" r="34181"/>
          <a:stretch/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311700" y="4144325"/>
            <a:ext cx="4481100" cy="40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0BE2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/>
                <a:sym typeface="Source Code Pro"/>
              </a:rPr>
              <a:t>  </a:t>
            </a:r>
            <a:r>
              <a:rPr lang="en-US" dirty="0">
                <a:solidFill>
                  <a:schemeClr val="lt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/>
                <a:sym typeface="Source Code Pro"/>
              </a:rPr>
              <a:t> </a:t>
            </a:r>
            <a:r>
              <a:rPr lang="ru" dirty="0">
                <a:solidFill>
                  <a:schemeClr val="lt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/>
                <a:sym typeface="Source Code Pro"/>
              </a:rPr>
              <a:t>       </a:t>
            </a:r>
            <a:r>
              <a:rPr lang="ru" dirty="0">
                <a:latin typeface="Source Code Pro" panose="020B0509030403020204" pitchFamily="49" charset="0"/>
                <a:ea typeface="Source Code Pro" panose="020B0509030403020204" pitchFamily="49" charset="0"/>
                <a:cs typeface="Source Code Pro"/>
                <a:sym typeface="Source Code Pro"/>
              </a:rPr>
              <a:t>digiron4ik.pythonanywhere.com</a:t>
            </a:r>
            <a:r>
              <a:rPr lang="ru" dirty="0">
                <a:solidFill>
                  <a:schemeClr val="lt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/>
                <a:sym typeface="Source Code Pro"/>
              </a:rPr>
              <a:t>/</a:t>
            </a:r>
            <a:endParaRPr dirty="0">
              <a:solidFill>
                <a:schemeClr val="lt2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"/>
              <a:sym typeface="Source Code Pro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200" y="3662566"/>
            <a:ext cx="1471250" cy="14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80259">
            <a:off x="6044485" y="3383518"/>
            <a:ext cx="1383456" cy="138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7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 стержня </a:t>
            </a:r>
            <a:r>
              <a:rPr lang="ru" b="1"/>
              <a:t>PassFort</a:t>
            </a:r>
            <a:endParaRPr b="1"/>
          </a:p>
        </p:txBody>
      </p:sp>
      <p:sp>
        <p:nvSpPr>
          <p:cNvPr id="101" name="Google Shape;101;p17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rgbClr val="16BC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Кроссплатформенный</a:t>
            </a:r>
            <a:endParaRPr sz="16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Безопасный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rgbClr val="0BE2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5684575" y="2596750"/>
            <a:ext cx="15780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Бесплатный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Удобный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0080">
            <a:off x="3474937" y="3972603"/>
            <a:ext cx="1205825" cy="120584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3740425" y="4143750"/>
            <a:ext cx="213025" cy="232400"/>
          </a:xfrm>
          <a:custGeom>
            <a:avLst/>
            <a:gdLst/>
            <a:ahLst/>
            <a:cxnLst/>
            <a:rect l="l" t="t" r="r" b="b"/>
            <a:pathLst>
              <a:path w="8521" h="9296" extrusionOk="0">
                <a:moveTo>
                  <a:pt x="2467" y="9296"/>
                </a:moveTo>
                <a:lnTo>
                  <a:pt x="4963" y="9124"/>
                </a:lnTo>
                <a:lnTo>
                  <a:pt x="8521" y="4705"/>
                </a:lnTo>
                <a:lnTo>
                  <a:pt x="5021" y="0"/>
                </a:lnTo>
                <a:lnTo>
                  <a:pt x="689" y="345"/>
                </a:lnTo>
                <a:lnTo>
                  <a:pt x="0" y="9296"/>
                </a:lnTo>
                <a:close/>
              </a:path>
            </a:pathLst>
          </a:custGeom>
          <a:solidFill>
            <a:srgbClr val="9C26B0"/>
          </a:solidFill>
          <a:ln>
            <a:noFill/>
          </a:ln>
        </p:spPr>
      </p:sp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075" y="2201350"/>
            <a:ext cx="538100" cy="5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2253122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Безопасный</a:t>
            </a:r>
            <a:endParaRPr sz="3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21537">
            <a:off x="6499544" y="1946540"/>
            <a:ext cx="817537" cy="81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25476">
            <a:off x="7409010" y="3090602"/>
            <a:ext cx="607800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l="3915" t="12311" r="4172"/>
          <a:stretch/>
        </p:blipFill>
        <p:spPr>
          <a:xfrm>
            <a:off x="419650" y="2499900"/>
            <a:ext cx="1940624" cy="94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t="10851" b="10851"/>
          <a:stretch/>
        </p:blipFill>
        <p:spPr>
          <a:xfrm>
            <a:off x="4941300" y="400450"/>
            <a:ext cx="3891001" cy="30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>
            <a:spLocks noGrp="1"/>
          </p:cNvSpPr>
          <p:nvPr>
            <p:ph type="body" idx="4294967295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chemeClr val="accent3"/>
                </a:solidFill>
              </a:rPr>
              <a:t>Функциональные</a:t>
            </a:r>
            <a:endParaRPr sz="2100" b="1">
              <a:solidFill>
                <a:schemeClr val="accent3"/>
              </a:solidFill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4294967295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Регистрация и аутентификация, хранение и управление паролями, генерация паролей</a:t>
            </a:r>
            <a:endParaRPr sz="120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chemeClr val="accent3"/>
                </a:solidFill>
              </a:rPr>
              <a:t>Нефункциональные</a:t>
            </a:r>
            <a:endParaRPr sz="2100" b="1">
              <a:solidFill>
                <a:schemeClr val="accent3"/>
              </a:solidFill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4294967295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Безопасность, производительность, масштабируемость</a:t>
            </a:r>
            <a:r>
              <a:rPr lang="ru" sz="1100"/>
              <a:t>, кроссплатформенность</a:t>
            </a:r>
            <a:endParaRPr sz="1100"/>
          </a:p>
        </p:txBody>
      </p:sp>
      <p:pic>
        <p:nvPicPr>
          <p:cNvPr id="127" name="Google Shape;127;p18"/>
          <p:cNvPicPr preferRelativeResize="0"/>
          <p:nvPr/>
        </p:nvPicPr>
        <p:blipFill/>
        <p:spPr>
          <a:xfrm>
            <a:off x="-1137920" y="-66041"/>
            <a:ext cx="599439" cy="4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/>
        <p:spPr>
          <a:xfrm>
            <a:off x="-1137920" y="491511"/>
            <a:ext cx="561995" cy="32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DE2BF28-3E85-4BDC-BA5A-C73F5F148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50" y="408675"/>
            <a:ext cx="3890997" cy="199965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26F15EB-9747-4483-919D-9A39F2D227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79" r="25891"/>
          <a:stretch/>
        </p:blipFill>
        <p:spPr>
          <a:xfrm>
            <a:off x="2464074" y="2499901"/>
            <a:ext cx="1846573" cy="94992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l="16678" t="12236" r="44353" b="22988"/>
          <a:stretch/>
        </p:blipFill>
        <p:spPr>
          <a:xfrm>
            <a:off x="6800775" y="434175"/>
            <a:ext cx="1918198" cy="166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4695824" y="434175"/>
            <a:ext cx="1891829" cy="1665901"/>
          </a:xfrm>
          <a:prstGeom prst="rect">
            <a:avLst/>
          </a:prstGeom>
          <a:noFill/>
          <a:ln>
            <a:noFill/>
          </a:ln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4ADAA0-BEC0-4D06-9A8C-00C299F63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4" y="434175"/>
            <a:ext cx="1892619" cy="166589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C8AD2-485B-46BA-9566-24D14DC03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50" y="434175"/>
            <a:ext cx="4091182" cy="42616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C7C333-01DB-4FEE-BA60-AFC9E73D3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819" y="2288636"/>
            <a:ext cx="4023153" cy="2407187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311699" y="631800"/>
            <a:ext cx="374857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Контактная информация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311699" y="1618204"/>
            <a:ext cx="3748573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/>
              <a:t>Анхаев Абдулла</a:t>
            </a:r>
            <a:r>
              <a:rPr lang="en-US" sz="1400" b="1" dirty="0"/>
              <a:t> </a:t>
            </a:r>
            <a:r>
              <a:rPr lang="ru-RU" sz="1400" b="1" dirty="0"/>
              <a:t>Шамилевич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/>
              <a:t>Гасанова Зарема Ахмедовна</a:t>
            </a:r>
            <a:endParaRPr lang="en-US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hlinkClick r:id="rId3"/>
              </a:rPr>
              <a:t>www.dgunh.ru</a:t>
            </a:r>
            <a:r>
              <a:rPr lang="en-US" sz="1400" dirty="0"/>
              <a:t> </a:t>
            </a:r>
            <a:endParaRPr lang="ru-R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AFD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</a:t>
            </a:r>
            <a:r>
              <a:rPr lang="en-US" sz="14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DigiRon4ik</a:t>
            </a:r>
            <a:r>
              <a:rPr lang="en-US" sz="1400" dirty="0"/>
              <a:t> </a:t>
            </a:r>
            <a:endParaRPr lang="ru-R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hlinkClick r:id="rId5"/>
              </a:rPr>
              <a:t>www.</a:t>
            </a:r>
            <a:r>
              <a:rPr lang="en-US" sz="1400" dirty="0">
                <a:hlinkClick r:id="rId5"/>
              </a:rPr>
              <a:t>digiron4ik.pythonanywhere.com</a:t>
            </a:r>
            <a:r>
              <a:rPr lang="en-US" sz="14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 dirty="0"/>
              <a:t>С уважением, </a:t>
            </a:r>
            <a:r>
              <a:rPr lang="en-US" i="1" dirty="0"/>
              <a:t>PassFort.</a:t>
            </a:r>
            <a:endParaRPr sz="1400" i="1" dirty="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6"/>
          <a:srcRect t="31" b="31"/>
          <a:stretch/>
        </p:blipFill>
        <p:spPr>
          <a:xfrm>
            <a:off x="4693639" y="-4"/>
            <a:ext cx="4450361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165</Words>
  <Application>Microsoft Office PowerPoint</Application>
  <PresentationFormat>Экран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Oswald</vt:lpstr>
      <vt:lpstr>Arial</vt:lpstr>
      <vt:lpstr>Source Code Pro</vt:lpstr>
      <vt:lpstr>Modern Writer</vt:lpstr>
      <vt:lpstr>Разработка веб-приложения для безопасного хранения паролей</vt:lpstr>
      <vt:lpstr>Анхаев Абдулла</vt:lpstr>
      <vt:lpstr>Введение</vt:lpstr>
      <vt:lpstr>PassFort</vt:lpstr>
      <vt:lpstr>4 стержня PassFort</vt:lpstr>
      <vt:lpstr>Презентация PowerPoint</vt:lpstr>
      <vt:lpstr>Презентация PowerPoint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веб-приложения для безопасного хранения паролей</dc:title>
  <cp:lastModifiedBy>НАХРЕН ОБЩЕСТВО</cp:lastModifiedBy>
  <cp:revision>11</cp:revision>
  <dcterms:modified xsi:type="dcterms:W3CDTF">2024-06-28T22:59:46Z</dcterms:modified>
</cp:coreProperties>
</file>